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3B393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How to Structure, Communicate, and Captivate in the Age of Intelligent Audiences</a:t>
            </a:r>
            <a:endParaRPr lang="ko-KR" altLang="en-US" dirty="0">
              <a:solidFill>
                <a:srgbClr val="3B3936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Designing Impactful AI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Designing Impactful AI Presentations</a:t>
            </a:r>
            <a:endParaRPr lang="en-US" dirty="0"/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1488" y="0"/>
            <a:ext cx="4100512" cy="6858000"/>
          </a:xfr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177</Words>
  <Application>Microsoft Office PowerPoint</Application>
  <PresentationFormat>와이드스크린</PresentationFormat>
  <Paragraphs>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휴먼편지체</vt:lpstr>
      <vt:lpstr>Arial</vt:lpstr>
      <vt:lpstr>Arial Black</vt:lpstr>
      <vt:lpstr>Avenir Next LT Pro Light</vt:lpstr>
      <vt:lpstr>light_modernist</vt:lpstr>
      <vt:lpstr>Designing Impactful AI Presentations</vt:lpstr>
      <vt:lpstr>Designing Impactful AI Presentations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2025-05-10T07:52:14Z</dcterms:modified>
</cp:coreProperties>
</file>